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9" r:id="rId2"/>
    <p:sldId id="271" r:id="rId3"/>
    <p:sldId id="274" r:id="rId4"/>
    <p:sldId id="256" r:id="rId5"/>
    <p:sldId id="261" r:id="rId6"/>
    <p:sldId id="262" r:id="rId7"/>
    <p:sldId id="268" r:id="rId8"/>
    <p:sldId id="266" r:id="rId9"/>
    <p:sldId id="263" r:id="rId10"/>
    <p:sldId id="272" r:id="rId11"/>
    <p:sldId id="258" r:id="rId12"/>
    <p:sldId id="260" r:id="rId13"/>
    <p:sldId id="265" r:id="rId14"/>
    <p:sldId id="264" r:id="rId15"/>
    <p:sldId id="273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3C26-1ED5-447C-BCAA-AFDAB20FDF1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F43E-E9DF-47FB-9A48-0C8DE4758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3C26-1ED5-447C-BCAA-AFDAB20FDF1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F43E-E9DF-47FB-9A48-0C8DE4758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8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3C26-1ED5-447C-BCAA-AFDAB20FDF1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F43E-E9DF-47FB-9A48-0C8DE4758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99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3C26-1ED5-447C-BCAA-AFDAB20FDF1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F43E-E9DF-47FB-9A48-0C8DE47587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838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3C26-1ED5-447C-BCAA-AFDAB20FDF1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F43E-E9DF-47FB-9A48-0C8DE4758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73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3C26-1ED5-447C-BCAA-AFDAB20FDF1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F43E-E9DF-47FB-9A48-0C8DE4758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5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3C26-1ED5-447C-BCAA-AFDAB20FDF1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F43E-E9DF-47FB-9A48-0C8DE4758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71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3C26-1ED5-447C-BCAA-AFDAB20FDF1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F43E-E9DF-47FB-9A48-0C8DE4758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47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3C26-1ED5-447C-BCAA-AFDAB20FDF1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F43E-E9DF-47FB-9A48-0C8DE4758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6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3C26-1ED5-447C-BCAA-AFDAB20FDF1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F43E-E9DF-47FB-9A48-0C8DE4758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1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3C26-1ED5-447C-BCAA-AFDAB20FDF1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F43E-E9DF-47FB-9A48-0C8DE4758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9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3C26-1ED5-447C-BCAA-AFDAB20FDF1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F43E-E9DF-47FB-9A48-0C8DE4758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3C26-1ED5-447C-BCAA-AFDAB20FDF1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F43E-E9DF-47FB-9A48-0C8DE4758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4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3C26-1ED5-447C-BCAA-AFDAB20FDF1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F43E-E9DF-47FB-9A48-0C8DE4758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1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3C26-1ED5-447C-BCAA-AFDAB20FDF1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F43E-E9DF-47FB-9A48-0C8DE4758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3C26-1ED5-447C-BCAA-AFDAB20FDF1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F43E-E9DF-47FB-9A48-0C8DE4758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6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3C26-1ED5-447C-BCAA-AFDAB20FDF1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CF43E-E9DF-47FB-9A48-0C8DE4758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9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5A93C26-1ED5-447C-BCAA-AFDAB20FDF1E}" type="datetimeFigureOut">
              <a:rPr lang="en-US" smtClean="0"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6DCF43E-E9DF-47FB-9A48-0C8DE4758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29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sz="66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47" y="327402"/>
            <a:ext cx="8681722" cy="6281094"/>
          </a:xfrm>
        </p:spPr>
      </p:pic>
    </p:spTree>
    <p:extLst>
      <p:ext uri="{BB962C8B-B14F-4D97-AF65-F5344CB8AC3E}">
        <p14:creationId xmlns:p14="http://schemas.microsoft.com/office/powerpoint/2010/main" val="572939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 OF ONE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i="1" dirty="0"/>
              <a:t>GLOBAL PEACEMAKERS</a:t>
            </a:r>
          </a:p>
        </p:txBody>
      </p:sp>
    </p:spTree>
    <p:extLst>
      <p:ext uri="{BB962C8B-B14F-4D97-AF65-F5344CB8AC3E}">
        <p14:creationId xmlns:p14="http://schemas.microsoft.com/office/powerpoint/2010/main" val="80185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BISHOP DESMOND TUTU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03" y="1690688"/>
            <a:ext cx="5882782" cy="4462801"/>
          </a:xfrm>
        </p:spPr>
      </p:pic>
    </p:spTree>
    <p:extLst>
      <p:ext uri="{BB962C8B-B14F-4D97-AF65-F5344CB8AC3E}">
        <p14:creationId xmlns:p14="http://schemas.microsoft.com/office/powerpoint/2010/main" val="447699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DALAI LAMA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44" y="2074986"/>
            <a:ext cx="6766300" cy="3692768"/>
          </a:xfrm>
        </p:spPr>
      </p:pic>
    </p:spTree>
    <p:extLst>
      <p:ext uri="{BB962C8B-B14F-4D97-AF65-F5344CB8AC3E}">
        <p14:creationId xmlns:p14="http://schemas.microsoft.com/office/powerpoint/2010/main" val="613021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MUHAMMAD YUNUS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92" y="1690688"/>
            <a:ext cx="6154616" cy="4356638"/>
          </a:xfrm>
        </p:spPr>
      </p:pic>
    </p:spTree>
    <p:extLst>
      <p:ext uri="{BB962C8B-B14F-4D97-AF65-F5344CB8AC3E}">
        <p14:creationId xmlns:p14="http://schemas.microsoft.com/office/powerpoint/2010/main" val="273499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POWER OF ONE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SHARIFA AL KHATTEEB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66" y="2753833"/>
            <a:ext cx="2252201" cy="2252201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HASSINA SHERJAN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07" y="2635341"/>
            <a:ext cx="3965594" cy="2192895"/>
          </a:xfrm>
        </p:spPr>
      </p:pic>
    </p:spTree>
    <p:extLst>
      <p:ext uri="{BB962C8B-B14F-4D97-AF65-F5344CB8AC3E}">
        <p14:creationId xmlns:p14="http://schemas.microsoft.com/office/powerpoint/2010/main" val="2266718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EVERYDAY HEROES</a:t>
            </a:r>
          </a:p>
        </p:txBody>
      </p:sp>
    </p:spTree>
    <p:extLst>
      <p:ext uri="{BB962C8B-B14F-4D97-AF65-F5344CB8AC3E}">
        <p14:creationId xmlns:p14="http://schemas.microsoft.com/office/powerpoint/2010/main" val="3991731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2059172"/>
          </a:xfrm>
        </p:spPr>
        <p:txBody>
          <a:bodyPr/>
          <a:lstStyle/>
          <a:p>
            <a:r>
              <a:rPr lang="en-US" dirty="0"/>
              <a:t>THE POWER OF ONE</a:t>
            </a:r>
            <a:br>
              <a:rPr lang="en-US" dirty="0"/>
            </a:br>
            <a:r>
              <a:rPr lang="en-US" sz="1800" i="1" dirty="0"/>
              <a:t>Closer to Home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51" y="638277"/>
            <a:ext cx="1725952" cy="2600749"/>
          </a:xfrm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913795" y="2668772"/>
            <a:ext cx="3706889" cy="339178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000" b="1" dirty="0"/>
              <a:t>The Rev. Nathaniel and Pat Gadsden</a:t>
            </a:r>
          </a:p>
          <a:p>
            <a:r>
              <a:rPr lang="en-US" b="1" i="1" dirty="0"/>
              <a:t>MILTON HERSHEY SCHOOL TEACHERS</a:t>
            </a:r>
          </a:p>
          <a:p>
            <a:r>
              <a:rPr lang="en-US" sz="2200" b="1" dirty="0">
                <a:effectLst/>
              </a:rPr>
              <a:t>Jamie Kinsley, Kelly </a:t>
            </a:r>
            <a:r>
              <a:rPr lang="en-US" sz="2200" b="1">
                <a:effectLst/>
              </a:rPr>
              <a:t>O’Brien Tom </a:t>
            </a:r>
            <a:r>
              <a:rPr lang="en-US" sz="2200" b="1" dirty="0">
                <a:effectLst/>
              </a:rPr>
              <a:t>Sites</a:t>
            </a:r>
          </a:p>
          <a:p>
            <a:r>
              <a:rPr lang="en-US" sz="2200" b="1" dirty="0">
                <a:effectLst/>
              </a:rPr>
              <a:t>Harrisburg Police Chief Thomas C. Carter</a:t>
            </a:r>
          </a:p>
          <a:p>
            <a:r>
              <a:rPr lang="en-US" sz="2200" b="1" dirty="0">
                <a:effectLst/>
              </a:rPr>
              <a:t>DAWA IN ACTION</a:t>
            </a:r>
            <a:endParaRPr lang="en-US" sz="22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82" y="140633"/>
            <a:ext cx="2619375" cy="174307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56" y="246959"/>
            <a:ext cx="4528070" cy="2294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858" y="2840965"/>
            <a:ext cx="3291202" cy="23477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24" y="3617513"/>
            <a:ext cx="3031357" cy="241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64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US?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28" y="2180493"/>
            <a:ext cx="5001348" cy="3618400"/>
          </a:xfrm>
        </p:spPr>
      </p:pic>
    </p:spTree>
    <p:extLst>
      <p:ext uri="{BB962C8B-B14F-4D97-AF65-F5344CB8AC3E}">
        <p14:creationId xmlns:p14="http://schemas.microsoft.com/office/powerpoint/2010/main" val="343551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POWER OF 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BEHIND GLOBAL UNREST</a:t>
            </a:r>
          </a:p>
        </p:txBody>
      </p:sp>
    </p:spTree>
    <p:extLst>
      <p:ext uri="{BB962C8B-B14F-4D97-AF65-F5344CB8AC3E}">
        <p14:creationId xmlns:p14="http://schemas.microsoft.com/office/powerpoint/2010/main" val="378543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84" y="686590"/>
            <a:ext cx="2700460" cy="405923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60" y="2205846"/>
            <a:ext cx="2384153" cy="361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90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OSAMA BIN LADEN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92" y="1690688"/>
            <a:ext cx="4161284" cy="4634723"/>
          </a:xfrm>
        </p:spPr>
      </p:pic>
    </p:spTree>
    <p:extLst>
      <p:ext uri="{BB962C8B-B14F-4D97-AF65-F5344CB8AC3E}">
        <p14:creationId xmlns:p14="http://schemas.microsoft.com/office/powerpoint/2010/main" val="155923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YASSER ARAFAT</a:t>
            </a:r>
            <a:br>
              <a:rPr lang="en-US" dirty="0"/>
            </a:br>
            <a:r>
              <a:rPr lang="en-US" sz="2200" i="1" dirty="0"/>
              <a:t>Late PLO Leader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046" y="1690688"/>
            <a:ext cx="6649175" cy="4424724"/>
          </a:xfrm>
        </p:spPr>
      </p:pic>
    </p:spTree>
    <p:extLst>
      <p:ext uri="{BB962C8B-B14F-4D97-AF65-F5344CB8AC3E}">
        <p14:creationId xmlns:p14="http://schemas.microsoft.com/office/powerpoint/2010/main" val="134089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SHEIKH YASSIN</a:t>
            </a:r>
            <a:br>
              <a:rPr lang="en-US" dirty="0"/>
            </a:br>
            <a:r>
              <a:rPr lang="en-US" sz="2200" dirty="0"/>
              <a:t>Founder of HAMAS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8" y="1690687"/>
            <a:ext cx="3625478" cy="4885671"/>
          </a:xfrm>
        </p:spPr>
      </p:pic>
    </p:spTree>
    <p:extLst>
      <p:ext uri="{BB962C8B-B14F-4D97-AF65-F5344CB8AC3E}">
        <p14:creationId xmlns:p14="http://schemas.microsoft.com/office/powerpoint/2010/main" val="1783676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MUNIR AL MAKDAH</a:t>
            </a:r>
            <a:br>
              <a:rPr lang="en-US" dirty="0"/>
            </a:br>
            <a:r>
              <a:rPr lang="en-US" sz="3600" b="1" i="1" dirty="0" err="1"/>
              <a:t>Jihadee</a:t>
            </a:r>
            <a:endParaRPr lang="en-US" sz="3600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06" y="1731963"/>
            <a:ext cx="3344602" cy="4199280"/>
          </a:xfrm>
        </p:spPr>
      </p:pic>
    </p:spTree>
    <p:extLst>
      <p:ext uri="{BB962C8B-B14F-4D97-AF65-F5344CB8AC3E}">
        <p14:creationId xmlns:p14="http://schemas.microsoft.com/office/powerpoint/2010/main" val="243020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LOULA ABBOUD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22" y="1742760"/>
            <a:ext cx="5781904" cy="4330847"/>
          </a:xfrm>
        </p:spPr>
      </p:pic>
    </p:spTree>
    <p:extLst>
      <p:ext uri="{BB962C8B-B14F-4D97-AF65-F5344CB8AC3E}">
        <p14:creationId xmlns:p14="http://schemas.microsoft.com/office/powerpoint/2010/main" val="255609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SHEIKH HASSAN AL FADLULLAH</a:t>
            </a:r>
            <a:br>
              <a:rPr lang="en-US" dirty="0"/>
            </a:br>
            <a:r>
              <a:rPr lang="en-US" sz="2200" i="1" dirty="0"/>
              <a:t>Founder of Hezbollah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68" y="1731963"/>
            <a:ext cx="6730738" cy="4059237"/>
          </a:xfrm>
        </p:spPr>
      </p:pic>
    </p:spTree>
    <p:extLst>
      <p:ext uri="{BB962C8B-B14F-4D97-AF65-F5344CB8AC3E}">
        <p14:creationId xmlns:p14="http://schemas.microsoft.com/office/powerpoint/2010/main" val="3121531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512</TotalTime>
  <Words>83</Words>
  <Application>Microsoft Office PowerPoint</Application>
  <PresentationFormat>Widescreen</PresentationFormat>
  <Paragraphs>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Calisto MT</vt:lpstr>
      <vt:lpstr>Trebuchet MS</vt:lpstr>
      <vt:lpstr>Wingdings 2</vt:lpstr>
      <vt:lpstr>Slate</vt:lpstr>
      <vt:lpstr>PowerPoint Presentation</vt:lpstr>
      <vt:lpstr>POWER OF ONE</vt:lpstr>
      <vt:lpstr>PowerPoint Presentation</vt:lpstr>
      <vt:lpstr>OSAMA BIN LADEN</vt:lpstr>
      <vt:lpstr>YASSER ARAFAT Late PLO Leader</vt:lpstr>
      <vt:lpstr>SHEIKH YASSIN Founder of HAMAS</vt:lpstr>
      <vt:lpstr>MUNIR AL MAKDAH Jihadee</vt:lpstr>
      <vt:lpstr>LOULA ABBOUD</vt:lpstr>
      <vt:lpstr>SHEIKH HASSAN AL FADLULLAH Founder of Hezbollah</vt:lpstr>
      <vt:lpstr>POWER OF ONE</vt:lpstr>
      <vt:lpstr>BISHOP DESMOND TUTU</vt:lpstr>
      <vt:lpstr>DALAI LAMA</vt:lpstr>
      <vt:lpstr>MUHAMMAD YUNUS</vt:lpstr>
      <vt:lpstr>POWER OF ONE</vt:lpstr>
      <vt:lpstr>POWER OF ONE</vt:lpstr>
      <vt:lpstr>THE POWER OF ONE Closer to Home</vt:lpstr>
      <vt:lpstr>WHAT ABOUT 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ONE</dc:title>
  <dc:creator>Joyce Davis</dc:creator>
  <cp:lastModifiedBy>Amanda Tekely</cp:lastModifiedBy>
  <cp:revision>19</cp:revision>
  <dcterms:created xsi:type="dcterms:W3CDTF">2016-10-02T19:16:05Z</dcterms:created>
  <dcterms:modified xsi:type="dcterms:W3CDTF">2016-10-03T11:40:24Z</dcterms:modified>
</cp:coreProperties>
</file>